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32" r:id="rId2"/>
    <p:sldId id="366" r:id="rId3"/>
    <p:sldId id="350" r:id="rId4"/>
    <p:sldId id="356" r:id="rId5"/>
    <p:sldId id="357" r:id="rId6"/>
    <p:sldId id="358" r:id="rId7"/>
    <p:sldId id="360" r:id="rId8"/>
    <p:sldId id="359" r:id="rId9"/>
    <p:sldId id="351" r:id="rId10"/>
    <p:sldId id="361" r:id="rId11"/>
    <p:sldId id="363" r:id="rId12"/>
    <p:sldId id="362" r:id="rId13"/>
    <p:sldId id="364" r:id="rId14"/>
    <p:sldId id="365" r:id="rId15"/>
    <p:sldId id="302" r:id="rId16"/>
    <p:sldId id="369" r:id="rId17"/>
    <p:sldId id="372" r:id="rId18"/>
    <p:sldId id="374"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p:restoredTop sz="89912"/>
  </p:normalViewPr>
  <p:slideViewPr>
    <p:cSldViewPr snapToGrid="0" snapToObjects="1">
      <p:cViewPr varScale="1">
        <p:scale>
          <a:sx n="68" d="100"/>
          <a:sy n="68"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FA4DF-E3F3-1747-8553-8E1A6106C538}" type="datetimeFigureOut">
              <a:rPr lang="de-DE" smtClean="0"/>
              <a:t>29.07.2020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3E22F-2A04-AE47-99FD-FA2CA5A7ED04}" type="slidenum">
              <a:rPr lang="de-DE" smtClean="0"/>
              <a:t>‹Nr.›</a:t>
            </a:fld>
            <a:endParaRPr lang="de-DE"/>
          </a:p>
        </p:txBody>
      </p:sp>
    </p:spTree>
    <p:extLst>
      <p:ext uri="{BB962C8B-B14F-4D97-AF65-F5344CB8AC3E}">
        <p14:creationId xmlns:p14="http://schemas.microsoft.com/office/powerpoint/2010/main" val="112827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1</a:t>
            </a:fld>
            <a:endParaRPr lang="de-DE"/>
          </a:p>
        </p:txBody>
      </p:sp>
    </p:spTree>
    <p:extLst>
      <p:ext uri="{BB962C8B-B14F-4D97-AF65-F5344CB8AC3E}">
        <p14:creationId xmlns:p14="http://schemas.microsoft.com/office/powerpoint/2010/main" val="400404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2</a:t>
            </a:fld>
            <a:endParaRPr lang="de-DE"/>
          </a:p>
        </p:txBody>
      </p:sp>
    </p:spTree>
    <p:extLst>
      <p:ext uri="{BB962C8B-B14F-4D97-AF65-F5344CB8AC3E}">
        <p14:creationId xmlns:p14="http://schemas.microsoft.com/office/powerpoint/2010/main" val="17856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7</a:t>
            </a:fld>
            <a:endParaRPr lang="de-DE"/>
          </a:p>
        </p:txBody>
      </p:sp>
    </p:spTree>
    <p:extLst>
      <p:ext uri="{BB962C8B-B14F-4D97-AF65-F5344CB8AC3E}">
        <p14:creationId xmlns:p14="http://schemas.microsoft.com/office/powerpoint/2010/main" val="76732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9</a:t>
            </a:fld>
            <a:endParaRPr lang="de-DE"/>
          </a:p>
        </p:txBody>
      </p:sp>
    </p:spTree>
    <p:extLst>
      <p:ext uri="{BB962C8B-B14F-4D97-AF65-F5344CB8AC3E}">
        <p14:creationId xmlns:p14="http://schemas.microsoft.com/office/powerpoint/2010/main" val="238224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13</a:t>
            </a:fld>
            <a:endParaRPr lang="de-DE"/>
          </a:p>
        </p:txBody>
      </p:sp>
    </p:spTree>
    <p:extLst>
      <p:ext uri="{BB962C8B-B14F-4D97-AF65-F5344CB8AC3E}">
        <p14:creationId xmlns:p14="http://schemas.microsoft.com/office/powerpoint/2010/main" val="267646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14</a:t>
            </a:fld>
            <a:endParaRPr lang="de-DE"/>
          </a:p>
        </p:txBody>
      </p:sp>
    </p:spTree>
    <p:extLst>
      <p:ext uri="{BB962C8B-B14F-4D97-AF65-F5344CB8AC3E}">
        <p14:creationId xmlns:p14="http://schemas.microsoft.com/office/powerpoint/2010/main" val="93230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16</a:t>
            </a:fld>
            <a:endParaRPr lang="de-DE"/>
          </a:p>
        </p:txBody>
      </p:sp>
    </p:spTree>
    <p:extLst>
      <p:ext uri="{BB962C8B-B14F-4D97-AF65-F5344CB8AC3E}">
        <p14:creationId xmlns:p14="http://schemas.microsoft.com/office/powerpoint/2010/main" val="193106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563E22F-2A04-AE47-99FD-FA2CA5A7ED04}" type="slidenum">
              <a:rPr lang="de-DE" smtClean="0"/>
              <a:t>18</a:t>
            </a:fld>
            <a:endParaRPr lang="de-DE"/>
          </a:p>
        </p:txBody>
      </p:sp>
    </p:spTree>
    <p:extLst>
      <p:ext uri="{BB962C8B-B14F-4D97-AF65-F5344CB8AC3E}">
        <p14:creationId xmlns:p14="http://schemas.microsoft.com/office/powerpoint/2010/main" val="263968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C2353-F114-F24B-97FD-D88AC2A6796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BE55B1D-06D0-C34D-88FF-432BF7B1D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CDAC56B-63BF-7245-8D95-3F7B6BEC3149}"/>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F408326C-83C1-CB42-88D0-3AA8545580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9ED804-4D58-A147-80AF-37124798F966}"/>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70655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5E205-B1DB-114F-8C54-07AEB0F31E8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276321-8D8B-4143-BC2D-CA38824AAC6A}"/>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4E37171-1FBB-5543-80EB-D35DBDD168E6}"/>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5DA00CAF-302C-7747-9F8B-9629764901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36FA0E-CC33-0F48-8AD7-1CB992D5288D}"/>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31738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BA6705F-AB09-954A-B74E-F2EA887AC7E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F17A003-7861-C24A-9955-01BC974D0851}"/>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B82EB2F-33F9-1147-8075-50D1578A9154}"/>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EC4DF1F2-79A6-EF41-AAB3-46BF963737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53079BA-04E9-7848-A74F-EE3AEE8B3675}"/>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281947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650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6208C-7571-2042-BB28-2686E112CE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2B90A9C-E72E-434F-AC4C-D99E07B25BE5}"/>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731A94F3-FD44-A04F-BE49-E0F19B07D71D}"/>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EC5E6839-4C6C-9747-A12C-08FD522CFE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4DBD54-F659-F14C-97D3-291072A4F176}"/>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19958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744FC-B74E-1B44-BDD5-DB658489D38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35D880B-A0CF-534B-AE71-E55FBF98C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AA1194B-0CC3-CE46-8437-AA53706F2294}"/>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2BBA3D26-4397-9148-B48A-6A7314A341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2EC82B-9E17-D84D-8C83-3187A1C10603}"/>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10213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5FACC-D2AF-1141-ADC6-299EC97B1F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6715ACE-DB94-634D-9880-DBE3F0DC7A88}"/>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774173AC-3F4C-3C4A-B069-B86F539BE095}"/>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7AEBE74B-8403-DD4C-BB39-C7C30F6D8A3F}"/>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6" name="Fußzeilenplatzhalter 5">
            <a:extLst>
              <a:ext uri="{FF2B5EF4-FFF2-40B4-BE49-F238E27FC236}">
                <a16:creationId xmlns:a16="http://schemas.microsoft.com/office/drawing/2014/main" id="{AFA5C130-B06D-2446-908D-294F9D18E3A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B8FB7D-2544-1343-B241-6B476A003C54}"/>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322703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1A18E-C9B5-0043-A87E-248ED8F7D6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C59A584-8F82-CF4C-9F47-77CA71C91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A5D1AFE6-CD3A-9A49-A386-5A6B43BBF4C1}"/>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96094A5A-0ED0-D64F-B4FB-EB01135D0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B77986D4-B1F4-1D4C-A0F7-259D70281BE4}"/>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115C8B65-EA0A-3840-A33B-FED2B1D83DEB}"/>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8" name="Fußzeilenplatzhalter 7">
            <a:extLst>
              <a:ext uri="{FF2B5EF4-FFF2-40B4-BE49-F238E27FC236}">
                <a16:creationId xmlns:a16="http://schemas.microsoft.com/office/drawing/2014/main" id="{4657003A-7B02-2E47-8B49-CD2F3AB9EF7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A64163C-FBAF-0C40-99E5-A32CE5DA8C53}"/>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137921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57F00-AE1A-8B43-A44D-4B6177570FC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427687B-2DE2-C640-816D-9A8D95A4EAA0}"/>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4" name="Fußzeilenplatzhalter 3">
            <a:extLst>
              <a:ext uri="{FF2B5EF4-FFF2-40B4-BE49-F238E27FC236}">
                <a16:creationId xmlns:a16="http://schemas.microsoft.com/office/drawing/2014/main" id="{7AF3962A-7781-C94D-9F07-8BFF85DBD4B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636ABD1-D545-734E-BC29-D9A95ADBC78C}"/>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155469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35B643-6B49-524C-B3C2-E849ACFE4E26}"/>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3" name="Fußzeilenplatzhalter 2">
            <a:extLst>
              <a:ext uri="{FF2B5EF4-FFF2-40B4-BE49-F238E27FC236}">
                <a16:creationId xmlns:a16="http://schemas.microsoft.com/office/drawing/2014/main" id="{839D78FC-B872-BB46-9D13-F97C6636B75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FFE7B4D-B563-4541-B689-0958193EE8FF}"/>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367785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044C8-5C6C-7645-9A1F-81EFF96818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D77A07C-9C00-9848-8FE2-4F1EA5D98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52CAD842-0F36-1541-AE81-0236DBD6F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494D662-C979-B743-A3FD-5DC73097635A}"/>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6" name="Fußzeilenplatzhalter 5">
            <a:extLst>
              <a:ext uri="{FF2B5EF4-FFF2-40B4-BE49-F238E27FC236}">
                <a16:creationId xmlns:a16="http://schemas.microsoft.com/office/drawing/2014/main" id="{B9184D67-AEB7-464A-8381-C86749B6E1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D2671D-397D-0542-8E4C-E8A92E79D948}"/>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246738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8E658-5AD5-4D43-9AB0-B66F551E810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8A09BE9-93EB-BC45-B052-A1201F695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4784A68-D3D6-9E46-9F3F-6D09AB009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20944267-6DD7-CF4A-BFCF-DEC2786B5D47}"/>
              </a:ext>
            </a:extLst>
          </p:cNvPr>
          <p:cNvSpPr>
            <a:spLocks noGrp="1"/>
          </p:cNvSpPr>
          <p:nvPr>
            <p:ph type="dt" sz="half" idx="10"/>
          </p:nvPr>
        </p:nvSpPr>
        <p:spPr/>
        <p:txBody>
          <a:bodyPr/>
          <a:lstStyle/>
          <a:p>
            <a:fld id="{BE527365-ECD1-1442-9AE9-E547B400BD89}" type="datetimeFigureOut">
              <a:rPr lang="de-DE" smtClean="0"/>
              <a:t>29.07.2020</a:t>
            </a:fld>
            <a:endParaRPr lang="de-DE"/>
          </a:p>
        </p:txBody>
      </p:sp>
      <p:sp>
        <p:nvSpPr>
          <p:cNvPr id="6" name="Fußzeilenplatzhalter 5">
            <a:extLst>
              <a:ext uri="{FF2B5EF4-FFF2-40B4-BE49-F238E27FC236}">
                <a16:creationId xmlns:a16="http://schemas.microsoft.com/office/drawing/2014/main" id="{9429C23F-6270-044F-8780-8A8CB1D73A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3A712F-0D18-6645-8294-B90F556CFAFA}"/>
              </a:ext>
            </a:extLst>
          </p:cNvPr>
          <p:cNvSpPr>
            <a:spLocks noGrp="1"/>
          </p:cNvSpPr>
          <p:nvPr>
            <p:ph type="sldNum" sz="quarter" idx="12"/>
          </p:nvPr>
        </p:nvSpPr>
        <p:spPr/>
        <p:txBody>
          <a:bodyPr/>
          <a:lstStyle/>
          <a:p>
            <a:fld id="{6E4102CE-A664-6648-B4EB-1225AB8CCDD1}" type="slidenum">
              <a:rPr lang="de-DE" smtClean="0"/>
              <a:t>‹Nr.›</a:t>
            </a:fld>
            <a:endParaRPr lang="de-DE"/>
          </a:p>
        </p:txBody>
      </p:sp>
    </p:spTree>
    <p:extLst>
      <p:ext uri="{BB962C8B-B14F-4D97-AF65-F5344CB8AC3E}">
        <p14:creationId xmlns:p14="http://schemas.microsoft.com/office/powerpoint/2010/main" val="342684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4DFD0D9-5924-5A4F-B585-4096AF394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A40579-61FC-5C45-887F-A9147CEFB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93C34029-51ED-C148-8BF8-C4015742A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27365-ECD1-1442-9AE9-E547B400BD89}" type="datetimeFigureOut">
              <a:rPr lang="de-DE" smtClean="0"/>
              <a:t>29.07.2020</a:t>
            </a:fld>
            <a:endParaRPr lang="de-DE"/>
          </a:p>
        </p:txBody>
      </p:sp>
      <p:sp>
        <p:nvSpPr>
          <p:cNvPr id="5" name="Fußzeilenplatzhalter 4">
            <a:extLst>
              <a:ext uri="{FF2B5EF4-FFF2-40B4-BE49-F238E27FC236}">
                <a16:creationId xmlns:a16="http://schemas.microsoft.com/office/drawing/2014/main" id="{13028AAD-0936-7346-B6E7-234849700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91E3DC3-B0FA-4741-92D1-1DCD32230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102CE-A664-6648-B4EB-1225AB8CCDD1}" type="slidenum">
              <a:rPr lang="de-DE" smtClean="0"/>
              <a:t>‹Nr.›</a:t>
            </a:fld>
            <a:endParaRPr lang="de-DE"/>
          </a:p>
        </p:txBody>
      </p:sp>
    </p:spTree>
    <p:extLst>
      <p:ext uri="{BB962C8B-B14F-4D97-AF65-F5344CB8AC3E}">
        <p14:creationId xmlns:p14="http://schemas.microsoft.com/office/powerpoint/2010/main" val="97809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F70C702-DF7B-D343-AF97-1FF671FF64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46307" y="-530352"/>
            <a:ext cx="13661136" cy="9107424"/>
          </a:xfrm>
          <a:prstGeom prst="rect">
            <a:avLst/>
          </a:prstGeom>
        </p:spPr>
      </p:pic>
      <p:sp>
        <p:nvSpPr>
          <p:cNvPr id="5" name="Textfeld 4">
            <a:extLst>
              <a:ext uri="{FF2B5EF4-FFF2-40B4-BE49-F238E27FC236}">
                <a16:creationId xmlns:a16="http://schemas.microsoft.com/office/drawing/2014/main" id="{305FB3AD-BA75-7148-8836-CA716554A137}"/>
              </a:ext>
            </a:extLst>
          </p:cNvPr>
          <p:cNvSpPr txBox="1"/>
          <p:nvPr/>
        </p:nvSpPr>
        <p:spPr>
          <a:xfrm>
            <a:off x="4117847" y="6009103"/>
            <a:ext cx="5425440" cy="461665"/>
          </a:xfrm>
          <a:prstGeom prst="rect">
            <a:avLst/>
          </a:prstGeom>
          <a:noFill/>
        </p:spPr>
        <p:txBody>
          <a:bodyPr wrap="square" rtlCol="0">
            <a:spAutoFit/>
          </a:bodyPr>
          <a:lstStyle/>
          <a:p>
            <a:pPr algn="ctr"/>
            <a:r>
              <a:rPr lang="de-DE" sz="2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Eine Predigt mit Lukas Herbst</a:t>
            </a:r>
          </a:p>
        </p:txBody>
      </p:sp>
      <p:sp>
        <p:nvSpPr>
          <p:cNvPr id="10" name="Textfeld 9">
            <a:extLst>
              <a:ext uri="{FF2B5EF4-FFF2-40B4-BE49-F238E27FC236}">
                <a16:creationId xmlns:a16="http://schemas.microsoft.com/office/drawing/2014/main" id="{9BFABD29-8031-7D45-ACA1-F6671540890F}"/>
              </a:ext>
            </a:extLst>
          </p:cNvPr>
          <p:cNvSpPr txBox="1"/>
          <p:nvPr/>
        </p:nvSpPr>
        <p:spPr>
          <a:xfrm>
            <a:off x="-146308" y="387232"/>
            <a:ext cx="13661137" cy="2215991"/>
          </a:xfrm>
          <a:prstGeom prst="rect">
            <a:avLst/>
          </a:prstGeom>
          <a:noFill/>
        </p:spPr>
        <p:txBody>
          <a:bodyPr wrap="square" rtlCol="0">
            <a:spAutoFit/>
          </a:bodyPr>
          <a:lstStyle/>
          <a:p>
            <a:pPr algn="ctr"/>
            <a:r>
              <a:rPr lang="de-DE" sz="13800" b="1" spc="600" dirty="0">
                <a:solidFill>
                  <a:schemeClr val="bg1"/>
                </a:solidFill>
                <a:latin typeface="Lato" panose="020F0502020204030203" pitchFamily="34" charset="0"/>
                <a:ea typeface="Lato" panose="020F0502020204030203" pitchFamily="34" charset="0"/>
                <a:cs typeface="Lato" panose="020F0502020204030203" pitchFamily="34" charset="0"/>
              </a:rPr>
              <a:t>F O K U S</a:t>
            </a:r>
            <a:endParaRPr lang="de-DE" sz="11500" b="1" spc="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3673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1569660"/>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Es ist nichts geschehen von diesen Dingen, die du behauptest, sondern aus deinem Herzen hast du sie frei erfunden.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6,8</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281668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3046988"/>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Er sagte: »Wir wollen uns im Haus Gottes, im Inneren des Tempels, treffen und die Türen verbarrikadieren, denn deine Feinde werden kommen, um dich zu töten. Heute Nacht kommen sie und wollen dich umbringen.«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6,10-11</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41889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2554545"/>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Doch ich antwortete: »Sollte ein Mann wie ich vor dem Feind davonlaufen? Sollte jemand in meiner Stellung sich in den Tempel flüchten, um sein Leben zu retten? Nein, ich werde nicht kommen!«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6,10-11</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409832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8C45C-7811-A142-887A-3A3E179EF3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329204" y="0"/>
            <a:ext cx="14977872" cy="9985248"/>
          </a:xfrm>
          <a:prstGeom prst="rect">
            <a:avLst/>
          </a:prstGeom>
        </p:spPr>
      </p:pic>
      <p:sp>
        <p:nvSpPr>
          <p:cNvPr id="5" name="Textfeld 4">
            <a:extLst>
              <a:ext uri="{FF2B5EF4-FFF2-40B4-BE49-F238E27FC236}">
                <a16:creationId xmlns:a16="http://schemas.microsoft.com/office/drawing/2014/main" id="{8B2D585C-CB91-D74B-B445-C321CD47666D}"/>
              </a:ext>
            </a:extLst>
          </p:cNvPr>
          <p:cNvSpPr txBox="1"/>
          <p:nvPr/>
        </p:nvSpPr>
        <p:spPr>
          <a:xfrm>
            <a:off x="0" y="1562258"/>
            <a:ext cx="12319464" cy="3231654"/>
          </a:xfrm>
          <a:prstGeom prst="rect">
            <a:avLst/>
          </a:prstGeom>
          <a:noFill/>
        </p:spPr>
        <p:txBody>
          <a:bodyPr wrap="square" rtlCol="0">
            <a:spAutoFit/>
          </a:bodyPr>
          <a:lstStyle/>
          <a:p>
            <a:pPr algn="ctr"/>
            <a:r>
              <a:rPr lang="de-DE" sz="6800" b="1" dirty="0">
                <a:solidFill>
                  <a:schemeClr val="bg1"/>
                </a:solidFill>
                <a:latin typeface="Lato" panose="020F0502020204030203" pitchFamily="34" charset="0"/>
                <a:ea typeface="Lato" panose="020F0502020204030203" pitchFamily="34" charset="0"/>
                <a:cs typeface="Lato" panose="020F0502020204030203" pitchFamily="34" charset="0"/>
              </a:rPr>
              <a:t>ICH ARBEITE AN EINEM GROSSEN WERK UND ICH KANN NICHT KOMMEN.</a:t>
            </a:r>
          </a:p>
        </p:txBody>
      </p:sp>
    </p:spTree>
    <p:extLst>
      <p:ext uri="{BB962C8B-B14F-4D97-AF65-F5344CB8AC3E}">
        <p14:creationId xmlns:p14="http://schemas.microsoft.com/office/powerpoint/2010/main" val="264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0360801-C7DC-CF44-98BA-6277273094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0" y="0"/>
            <a:ext cx="12192000" cy="7004304"/>
          </a:xfrm>
          <a:prstGeom prst="rect">
            <a:avLst/>
          </a:prstGeom>
        </p:spPr>
      </p:pic>
      <p:sp>
        <p:nvSpPr>
          <p:cNvPr id="9" name="Textfeld 8">
            <a:extLst>
              <a:ext uri="{FF2B5EF4-FFF2-40B4-BE49-F238E27FC236}">
                <a16:creationId xmlns:a16="http://schemas.microsoft.com/office/drawing/2014/main" id="{7C489CE1-31C4-304B-934D-8798426841C7}"/>
              </a:ext>
            </a:extLst>
          </p:cNvPr>
          <p:cNvSpPr txBox="1"/>
          <p:nvPr/>
        </p:nvSpPr>
        <p:spPr>
          <a:xfrm>
            <a:off x="-691900" y="1725519"/>
            <a:ext cx="5425440" cy="1446550"/>
          </a:xfrm>
          <a:prstGeom prst="rect">
            <a:avLst/>
          </a:prstGeom>
          <a:noFill/>
        </p:spPr>
        <p:txBody>
          <a:bodyPr wrap="square" rtlCol="0">
            <a:spAutoFit/>
          </a:bodyPr>
          <a:lstStyle/>
          <a:p>
            <a:pPr algn="ctr"/>
            <a:r>
              <a:rPr lang="de-DE" sz="4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Wie wirst du fokussiert?</a:t>
            </a:r>
          </a:p>
        </p:txBody>
      </p:sp>
      <p:sp>
        <p:nvSpPr>
          <p:cNvPr id="7" name="Textfeld 6">
            <a:extLst>
              <a:ext uri="{FF2B5EF4-FFF2-40B4-BE49-F238E27FC236}">
                <a16:creationId xmlns:a16="http://schemas.microsoft.com/office/drawing/2014/main" id="{57917CE2-54FC-2346-B2FD-82E0A7B36D30}"/>
              </a:ext>
            </a:extLst>
          </p:cNvPr>
          <p:cNvSpPr txBox="1"/>
          <p:nvPr/>
        </p:nvSpPr>
        <p:spPr>
          <a:xfrm>
            <a:off x="7711443" y="1725519"/>
            <a:ext cx="4480557" cy="1446550"/>
          </a:xfrm>
          <a:prstGeom prst="rect">
            <a:avLst/>
          </a:prstGeom>
          <a:noFill/>
        </p:spPr>
        <p:txBody>
          <a:bodyPr wrap="square" rtlCol="0">
            <a:spAutoFit/>
          </a:bodyPr>
          <a:lstStyle/>
          <a:p>
            <a:pPr algn="ctr"/>
            <a:r>
              <a:rPr lang="de-DE" sz="4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Wie bleibst du fokussiert?</a:t>
            </a:r>
          </a:p>
        </p:txBody>
      </p:sp>
    </p:spTree>
    <p:extLst>
      <p:ext uri="{BB962C8B-B14F-4D97-AF65-F5344CB8AC3E}">
        <p14:creationId xmlns:p14="http://schemas.microsoft.com/office/powerpoint/2010/main" val="76811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311400" y="1634066"/>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p:cNvSpPr/>
          <p:nvPr/>
        </p:nvSpPr>
        <p:spPr>
          <a:xfrm>
            <a:off x="3302000" y="21759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p:cNvSpPr/>
          <p:nvPr/>
        </p:nvSpPr>
        <p:spPr>
          <a:xfrm>
            <a:off x="1778000" y="32681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3306233" y="37761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4874683" y="3183467"/>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7219949" y="2096865"/>
            <a:ext cx="2755324" cy="27743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2556933" y="2586566"/>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547533" y="31284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2023533" y="42206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3551766" y="47286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050366" y="4072466"/>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3953932" y="2586566"/>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1244600" y="11853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2628900" y="1879600"/>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104900" y="2971800"/>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2633133" y="3479800"/>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4123266" y="2815166"/>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4237566" y="1731433"/>
            <a:ext cx="279400" cy="296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48740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8C45C-7811-A142-887A-3A3E179EF3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329204" y="0"/>
            <a:ext cx="14977872" cy="9985248"/>
          </a:xfrm>
          <a:prstGeom prst="rect">
            <a:avLst/>
          </a:prstGeom>
        </p:spPr>
      </p:pic>
      <p:sp>
        <p:nvSpPr>
          <p:cNvPr id="5" name="Textfeld 4">
            <a:extLst>
              <a:ext uri="{FF2B5EF4-FFF2-40B4-BE49-F238E27FC236}">
                <a16:creationId xmlns:a16="http://schemas.microsoft.com/office/drawing/2014/main" id="{8B2D585C-CB91-D74B-B445-C321CD47666D}"/>
              </a:ext>
            </a:extLst>
          </p:cNvPr>
          <p:cNvSpPr txBox="1"/>
          <p:nvPr/>
        </p:nvSpPr>
        <p:spPr>
          <a:xfrm>
            <a:off x="0" y="1562258"/>
            <a:ext cx="12319464" cy="3231654"/>
          </a:xfrm>
          <a:prstGeom prst="rect">
            <a:avLst/>
          </a:prstGeom>
          <a:noFill/>
        </p:spPr>
        <p:txBody>
          <a:bodyPr wrap="square" rtlCol="0">
            <a:spAutoFit/>
          </a:bodyPr>
          <a:lstStyle/>
          <a:p>
            <a:pPr algn="ctr"/>
            <a:r>
              <a:rPr lang="de-DE" sz="6800" b="1" dirty="0">
                <a:solidFill>
                  <a:schemeClr val="bg1"/>
                </a:solidFill>
                <a:latin typeface="Lato" panose="020F0502020204030203" pitchFamily="34" charset="0"/>
                <a:ea typeface="Lato" panose="020F0502020204030203" pitchFamily="34" charset="0"/>
                <a:cs typeface="Lato" panose="020F0502020204030203" pitchFamily="34" charset="0"/>
              </a:rPr>
              <a:t>ICH ARBEITE AN EINEM GROSSEN WERK UND ICH KANN NICHT KOMMEN.</a:t>
            </a:r>
          </a:p>
        </p:txBody>
      </p:sp>
    </p:spTree>
    <p:extLst>
      <p:ext uri="{BB962C8B-B14F-4D97-AF65-F5344CB8AC3E}">
        <p14:creationId xmlns:p14="http://schemas.microsoft.com/office/powerpoint/2010/main" val="257551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4031873"/>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Die Mauer wurde in 52 Tagen am 25. September fertiggestellt. Als unsere Feinde aus den Völkerschaften um uns herum davon hörten, fürchteten sie sich. Ihr Hochmut war ihnen vergangen, weil sie einsehen mussten, dass Gott dieses Werk vollbracht hatte. </a:t>
            </a:r>
          </a:p>
          <a:p>
            <a:pPr algn="ctr"/>
            <a:r>
              <a:rPr lang="de-DE" sz="32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6,15-16</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15458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F70C702-DF7B-D343-AF97-1FF671FF64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46307" y="-530352"/>
            <a:ext cx="13661136" cy="9107424"/>
          </a:xfrm>
          <a:prstGeom prst="rect">
            <a:avLst/>
          </a:prstGeom>
        </p:spPr>
      </p:pic>
      <p:sp>
        <p:nvSpPr>
          <p:cNvPr id="5" name="Textfeld 4">
            <a:extLst>
              <a:ext uri="{FF2B5EF4-FFF2-40B4-BE49-F238E27FC236}">
                <a16:creationId xmlns:a16="http://schemas.microsoft.com/office/drawing/2014/main" id="{305FB3AD-BA75-7148-8836-CA716554A137}"/>
              </a:ext>
            </a:extLst>
          </p:cNvPr>
          <p:cNvSpPr txBox="1"/>
          <p:nvPr/>
        </p:nvSpPr>
        <p:spPr>
          <a:xfrm>
            <a:off x="4117847" y="6009103"/>
            <a:ext cx="5425440" cy="461665"/>
          </a:xfrm>
          <a:prstGeom prst="rect">
            <a:avLst/>
          </a:prstGeom>
          <a:noFill/>
        </p:spPr>
        <p:txBody>
          <a:bodyPr wrap="square" rtlCol="0">
            <a:spAutoFit/>
          </a:bodyPr>
          <a:lstStyle/>
          <a:p>
            <a:pPr algn="ctr"/>
            <a:r>
              <a:rPr lang="de-DE" sz="2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Eine Predigt mit Lukas Herbst</a:t>
            </a:r>
          </a:p>
        </p:txBody>
      </p:sp>
      <p:sp>
        <p:nvSpPr>
          <p:cNvPr id="10" name="Textfeld 9">
            <a:extLst>
              <a:ext uri="{FF2B5EF4-FFF2-40B4-BE49-F238E27FC236}">
                <a16:creationId xmlns:a16="http://schemas.microsoft.com/office/drawing/2014/main" id="{9BFABD29-8031-7D45-ACA1-F6671540890F}"/>
              </a:ext>
            </a:extLst>
          </p:cNvPr>
          <p:cNvSpPr txBox="1"/>
          <p:nvPr/>
        </p:nvSpPr>
        <p:spPr>
          <a:xfrm>
            <a:off x="-146308" y="387232"/>
            <a:ext cx="13661137" cy="2215991"/>
          </a:xfrm>
          <a:prstGeom prst="rect">
            <a:avLst/>
          </a:prstGeom>
          <a:noFill/>
        </p:spPr>
        <p:txBody>
          <a:bodyPr wrap="square" rtlCol="0">
            <a:spAutoFit/>
          </a:bodyPr>
          <a:lstStyle/>
          <a:p>
            <a:pPr algn="ctr"/>
            <a:r>
              <a:rPr lang="de-DE" sz="13800" b="1" spc="600" dirty="0">
                <a:solidFill>
                  <a:schemeClr val="bg1"/>
                </a:solidFill>
                <a:latin typeface="Lato" panose="020F0502020204030203" pitchFamily="34" charset="0"/>
                <a:ea typeface="Lato" panose="020F0502020204030203" pitchFamily="34" charset="0"/>
                <a:cs typeface="Lato" panose="020F0502020204030203" pitchFamily="34" charset="0"/>
              </a:rPr>
              <a:t>F O K U S</a:t>
            </a:r>
            <a:endParaRPr lang="de-DE" sz="11500" b="1" spc="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9837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F70C702-DF7B-D343-AF97-1FF671FF64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0" y="-566928"/>
            <a:ext cx="17519904" cy="11679936"/>
          </a:xfrm>
          <a:prstGeom prst="rect">
            <a:avLst/>
          </a:prstGeom>
        </p:spPr>
      </p:pic>
      <p:sp>
        <p:nvSpPr>
          <p:cNvPr id="9" name="Textfeld 8">
            <a:extLst>
              <a:ext uri="{FF2B5EF4-FFF2-40B4-BE49-F238E27FC236}">
                <a16:creationId xmlns:a16="http://schemas.microsoft.com/office/drawing/2014/main" id="{7C489CE1-31C4-304B-934D-8798426841C7}"/>
              </a:ext>
            </a:extLst>
          </p:cNvPr>
          <p:cNvSpPr txBox="1"/>
          <p:nvPr/>
        </p:nvSpPr>
        <p:spPr>
          <a:xfrm>
            <a:off x="448052" y="1713791"/>
            <a:ext cx="6629404" cy="2823850"/>
          </a:xfrm>
          <a:prstGeom prst="rect">
            <a:avLst/>
          </a:prstGeom>
          <a:noFill/>
        </p:spPr>
        <p:txBody>
          <a:bodyPr wrap="square" rtlCol="0">
            <a:spAutoFit/>
          </a:bodyPr>
          <a:lstStyle/>
          <a:p>
            <a:pPr>
              <a:lnSpc>
                <a:spcPts val="7120"/>
              </a:lnSpc>
            </a:pPr>
            <a:r>
              <a:rPr lang="de-DE" sz="6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Wie kann ich mein Leben fokussiert leben?</a:t>
            </a:r>
          </a:p>
        </p:txBody>
      </p:sp>
    </p:spTree>
    <p:extLst>
      <p:ext uri="{BB962C8B-B14F-4D97-AF65-F5344CB8AC3E}">
        <p14:creationId xmlns:p14="http://schemas.microsoft.com/office/powerpoint/2010/main" val="63080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108271" cy="2062103"/>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Als ich das hörte, setzte ich mich nieder und weinte. Tagelang trauerte ich, fastete und betete zu dem Gott </a:t>
            </a:r>
          </a:p>
          <a:p>
            <a:pPr algn="ctr"/>
            <a:r>
              <a:rPr lang="de-DE" sz="3200" dirty="0">
                <a:latin typeface="Lato Light" panose="020F0502020204030203" pitchFamily="34" charset="0"/>
                <a:ea typeface="Lato Light" panose="020F0502020204030203" pitchFamily="34" charset="0"/>
                <a:cs typeface="Lato Light" panose="020F0502020204030203" pitchFamily="34" charset="0"/>
              </a:rPr>
              <a:t>des Himmels.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1,4 (NL)</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350363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3046988"/>
          </a:xfrm>
          <a:prstGeom prst="rect">
            <a:avLst/>
          </a:prstGeom>
          <a:noFill/>
        </p:spPr>
        <p:txBody>
          <a:bodyPr wrap="square" rtlCol="0">
            <a:spAutoFit/>
          </a:bodyPr>
          <a:lstStyle/>
          <a:p>
            <a:pPr algn="ctr"/>
            <a:r>
              <a:rPr lang="de-DE" sz="3200" dirty="0" err="1">
                <a:latin typeface="Lato Light" panose="020F0502020204030203" pitchFamily="34" charset="0"/>
                <a:ea typeface="Lato Light" panose="020F0502020204030203" pitchFamily="34" charset="0"/>
                <a:cs typeface="Lato Light" panose="020F0502020204030203" pitchFamily="34" charset="0"/>
              </a:rPr>
              <a:t>Sanballat</a:t>
            </a:r>
            <a:r>
              <a:rPr lang="de-DE" sz="3200" dirty="0">
                <a:latin typeface="Lato Light" panose="020F0502020204030203" pitchFamily="34" charset="0"/>
                <a:ea typeface="Lato Light" panose="020F0502020204030203" pitchFamily="34" charset="0"/>
                <a:cs typeface="Lato Light" panose="020F0502020204030203" pitchFamily="34" charset="0"/>
              </a:rPr>
              <a:t>, </a:t>
            </a:r>
            <a:r>
              <a:rPr lang="de-DE" sz="3200" dirty="0" err="1">
                <a:latin typeface="Lato Light" panose="020F0502020204030203" pitchFamily="34" charset="0"/>
                <a:ea typeface="Lato Light" panose="020F0502020204030203" pitchFamily="34" charset="0"/>
                <a:cs typeface="Lato Light" panose="020F0502020204030203" pitchFamily="34" charset="0"/>
              </a:rPr>
              <a:t>Tobija</a:t>
            </a:r>
            <a:r>
              <a:rPr lang="de-DE" sz="3200" dirty="0">
                <a:latin typeface="Lato Light" panose="020F0502020204030203" pitchFamily="34" charset="0"/>
                <a:ea typeface="Lato Light" panose="020F0502020204030203" pitchFamily="34" charset="0"/>
                <a:cs typeface="Lato Light" panose="020F0502020204030203" pitchFamily="34" charset="0"/>
              </a:rPr>
              <a:t>, der Araber </a:t>
            </a:r>
            <a:r>
              <a:rPr lang="de-DE" sz="3200" dirty="0" err="1">
                <a:latin typeface="Lato Light" panose="020F0502020204030203" pitchFamily="34" charset="0"/>
                <a:ea typeface="Lato Light" panose="020F0502020204030203" pitchFamily="34" charset="0"/>
                <a:cs typeface="Lato Light" panose="020F0502020204030203" pitchFamily="34" charset="0"/>
              </a:rPr>
              <a:t>Geschem</a:t>
            </a:r>
            <a:r>
              <a:rPr lang="de-DE" sz="3200" dirty="0">
                <a:latin typeface="Lato Light" panose="020F0502020204030203" pitchFamily="34" charset="0"/>
                <a:ea typeface="Lato Light" panose="020F0502020204030203" pitchFamily="34" charset="0"/>
                <a:cs typeface="Lato Light" panose="020F0502020204030203" pitchFamily="34" charset="0"/>
              </a:rPr>
              <a:t> und unsere übrigen Feinde erfuhren, dass ich die Mauer fertig gebaut hatte und dass in ihr keine Lücke mehr war. Allerdings hatte ich damals die Torflügel noch nicht in die Tore eingesetzt.</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6,1-2</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98676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2554545"/>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Da ließen </a:t>
            </a:r>
            <a:r>
              <a:rPr lang="de-DE" sz="3200" dirty="0" err="1">
                <a:latin typeface="Lato Light" panose="020F0502020204030203" pitchFamily="34" charset="0"/>
                <a:ea typeface="Lato Light" panose="020F0502020204030203" pitchFamily="34" charset="0"/>
                <a:cs typeface="Lato Light" panose="020F0502020204030203" pitchFamily="34" charset="0"/>
              </a:rPr>
              <a:t>Sanballat</a:t>
            </a:r>
            <a:r>
              <a:rPr lang="de-DE" sz="3200" dirty="0">
                <a:latin typeface="Lato Light" panose="020F0502020204030203" pitchFamily="34" charset="0"/>
                <a:ea typeface="Lato Light" panose="020F0502020204030203" pitchFamily="34" charset="0"/>
                <a:cs typeface="Lato Light" panose="020F0502020204030203" pitchFamily="34" charset="0"/>
              </a:rPr>
              <a:t> und </a:t>
            </a:r>
            <a:r>
              <a:rPr lang="de-DE" sz="3200" dirty="0" err="1">
                <a:latin typeface="Lato Light" panose="020F0502020204030203" pitchFamily="34" charset="0"/>
                <a:ea typeface="Lato Light" panose="020F0502020204030203" pitchFamily="34" charset="0"/>
                <a:cs typeface="Lato Light" panose="020F0502020204030203" pitchFamily="34" charset="0"/>
              </a:rPr>
              <a:t>Geschem</a:t>
            </a:r>
            <a:r>
              <a:rPr lang="de-DE" sz="3200" dirty="0">
                <a:latin typeface="Lato Light" panose="020F0502020204030203" pitchFamily="34" charset="0"/>
                <a:ea typeface="Lato Light" panose="020F0502020204030203" pitchFamily="34" charset="0"/>
                <a:cs typeface="Lato Light" panose="020F0502020204030203" pitchFamily="34" charset="0"/>
              </a:rPr>
              <a:t> mir sagen: Komm, wir wollen uns in </a:t>
            </a:r>
            <a:r>
              <a:rPr lang="de-DE" sz="3200" dirty="0" err="1">
                <a:latin typeface="Lato Light" panose="020F0502020204030203" pitchFamily="34" charset="0"/>
                <a:ea typeface="Lato Light" panose="020F0502020204030203" pitchFamily="34" charset="0"/>
                <a:cs typeface="Lato Light" panose="020F0502020204030203" pitchFamily="34" charset="0"/>
              </a:rPr>
              <a:t>Kefirim</a:t>
            </a:r>
            <a:r>
              <a:rPr lang="de-DE" sz="3200" dirty="0">
                <a:latin typeface="Lato Light" panose="020F0502020204030203" pitchFamily="34" charset="0"/>
                <a:ea typeface="Lato Light" panose="020F0502020204030203" pitchFamily="34" charset="0"/>
                <a:cs typeface="Lato Light" panose="020F0502020204030203" pitchFamily="34" charset="0"/>
              </a:rPr>
              <a:t> in der Ebene von </a:t>
            </a:r>
            <a:r>
              <a:rPr lang="de-DE" sz="3200" dirty="0" err="1">
                <a:latin typeface="Lato Light" panose="020F0502020204030203" pitchFamily="34" charset="0"/>
                <a:ea typeface="Lato Light" panose="020F0502020204030203" pitchFamily="34" charset="0"/>
                <a:cs typeface="Lato Light" panose="020F0502020204030203" pitchFamily="34" charset="0"/>
              </a:rPr>
              <a:t>Ono</a:t>
            </a:r>
            <a:r>
              <a:rPr lang="de-DE" sz="3200" dirty="0">
                <a:latin typeface="Lato Light" panose="020F0502020204030203" pitchFamily="34" charset="0"/>
                <a:ea typeface="Lato Light" panose="020F0502020204030203" pitchFamily="34" charset="0"/>
                <a:cs typeface="Lato Light" panose="020F0502020204030203" pitchFamily="34" charset="0"/>
              </a:rPr>
              <a:t> treffen. Sie hatten aber Böses gegen mich im Sinn. </a:t>
            </a:r>
          </a:p>
          <a:p>
            <a:pPr algn="ctr"/>
            <a:endParaRPr lang="de-DE" sz="3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6,1-2</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38946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2554545"/>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Ich schickte Boten an sie mit der Antwort: Ich arbeite gerade an einem großen Werk; darum kann ich nicht kommen. Die Arbeit würde stocken, wenn ich sie verließe und zu euch käme.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6,3</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394576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8C45C-7811-A142-887A-3A3E179EF3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329204" y="0"/>
            <a:ext cx="14977872" cy="9985248"/>
          </a:xfrm>
          <a:prstGeom prst="rect">
            <a:avLst/>
          </a:prstGeom>
        </p:spPr>
      </p:pic>
      <p:sp>
        <p:nvSpPr>
          <p:cNvPr id="5" name="Textfeld 4">
            <a:extLst>
              <a:ext uri="{FF2B5EF4-FFF2-40B4-BE49-F238E27FC236}">
                <a16:creationId xmlns:a16="http://schemas.microsoft.com/office/drawing/2014/main" id="{8B2D585C-CB91-D74B-B445-C321CD47666D}"/>
              </a:ext>
            </a:extLst>
          </p:cNvPr>
          <p:cNvSpPr txBox="1"/>
          <p:nvPr/>
        </p:nvSpPr>
        <p:spPr>
          <a:xfrm>
            <a:off x="0" y="1562258"/>
            <a:ext cx="12319464" cy="3231654"/>
          </a:xfrm>
          <a:prstGeom prst="rect">
            <a:avLst/>
          </a:prstGeom>
          <a:noFill/>
        </p:spPr>
        <p:txBody>
          <a:bodyPr wrap="square" rtlCol="0">
            <a:spAutoFit/>
          </a:bodyPr>
          <a:lstStyle/>
          <a:p>
            <a:pPr algn="ctr"/>
            <a:r>
              <a:rPr lang="de-DE" sz="6800" b="1" dirty="0">
                <a:solidFill>
                  <a:schemeClr val="bg1"/>
                </a:solidFill>
                <a:latin typeface="Lato" panose="020F0502020204030203" pitchFamily="34" charset="0"/>
                <a:ea typeface="Lato" panose="020F0502020204030203" pitchFamily="34" charset="0"/>
                <a:cs typeface="Lato" panose="020F0502020204030203" pitchFamily="34" charset="0"/>
              </a:rPr>
              <a:t>ICH ARBEITE AN EINEM GROSSEN WERK UND ICH KANN NICHT KOMMEN.</a:t>
            </a:r>
          </a:p>
        </p:txBody>
      </p:sp>
    </p:spTree>
    <p:extLst>
      <p:ext uri="{BB962C8B-B14F-4D97-AF65-F5344CB8AC3E}">
        <p14:creationId xmlns:p14="http://schemas.microsoft.com/office/powerpoint/2010/main" val="236254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53A7B1B-6264-7D4D-B938-B80C255B880A}"/>
              </a:ext>
            </a:extLst>
          </p:cNvPr>
          <p:cNvSpPr txBox="1"/>
          <p:nvPr/>
        </p:nvSpPr>
        <p:spPr>
          <a:xfrm>
            <a:off x="472936" y="549510"/>
            <a:ext cx="7390904" cy="1569660"/>
          </a:xfrm>
          <a:prstGeom prst="rect">
            <a:avLst/>
          </a:prstGeom>
          <a:noFill/>
        </p:spPr>
        <p:txBody>
          <a:bodyPr wrap="square" rtlCol="0">
            <a:spAutoFit/>
          </a:bodyPr>
          <a:lstStyle/>
          <a:p>
            <a:pPr algn="ctr"/>
            <a:r>
              <a:rPr lang="de-DE" sz="3200" dirty="0">
                <a:latin typeface="Lato Light" panose="020F0502020204030203" pitchFamily="34" charset="0"/>
                <a:ea typeface="Lato Light" panose="020F0502020204030203" pitchFamily="34" charset="0"/>
                <a:cs typeface="Lato Light" panose="020F0502020204030203" pitchFamily="34" charset="0"/>
              </a:rPr>
              <a:t>Viermal schickten sie mir die gleiche Einladung und jedes Mal gab ich ihnen die gleiche Antwort. </a:t>
            </a:r>
          </a:p>
        </p:txBody>
      </p:sp>
      <p:sp>
        <p:nvSpPr>
          <p:cNvPr id="5" name="Textfeld 4">
            <a:extLst>
              <a:ext uri="{FF2B5EF4-FFF2-40B4-BE49-F238E27FC236}">
                <a16:creationId xmlns:a16="http://schemas.microsoft.com/office/drawing/2014/main" id="{373042A6-8420-7242-AF47-4541390C4C5D}"/>
              </a:ext>
            </a:extLst>
          </p:cNvPr>
          <p:cNvSpPr txBox="1"/>
          <p:nvPr/>
        </p:nvSpPr>
        <p:spPr>
          <a:xfrm>
            <a:off x="1292035" y="5785270"/>
            <a:ext cx="5470072" cy="584775"/>
          </a:xfrm>
          <a:prstGeom prst="rect">
            <a:avLst/>
          </a:prstGeom>
          <a:noFill/>
        </p:spPr>
        <p:txBody>
          <a:bodyPr wrap="square" rtlCol="0">
            <a:spAutoFit/>
          </a:bodyPr>
          <a:lstStyle/>
          <a:p>
            <a:pPr algn="ctr"/>
            <a:r>
              <a:rPr lang="de-DE" sz="3200" dirty="0">
                <a:latin typeface="Lato" panose="020F0502020204030203" pitchFamily="34" charset="0"/>
                <a:ea typeface="Lato" panose="020F0502020204030203" pitchFamily="34" charset="0"/>
                <a:cs typeface="Lato" panose="020F0502020204030203" pitchFamily="34" charset="0"/>
              </a:rPr>
              <a:t>Nehemia 6,4</a:t>
            </a:r>
            <a:endParaRPr lang="de-DE" sz="2800" dirty="0">
              <a:latin typeface="Lato" panose="020F0502020204030203" pitchFamily="34" charset="0"/>
              <a:ea typeface="Lato" panose="020F0502020204030203" pitchFamily="34" charset="0"/>
              <a:cs typeface="Lato" panose="020F0502020204030203" pitchFamily="34" charset="0"/>
            </a:endParaRPr>
          </a:p>
        </p:txBody>
      </p:sp>
      <p:pic>
        <p:nvPicPr>
          <p:cNvPr id="7" name="Grafik 6">
            <a:extLst>
              <a:ext uri="{FF2B5EF4-FFF2-40B4-BE49-F238E27FC236}">
                <a16:creationId xmlns:a16="http://schemas.microsoft.com/office/drawing/2014/main" id="{8B915411-34DF-1F4A-A006-5BC05B128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164928" y="-1"/>
            <a:ext cx="4640856" cy="6858000"/>
          </a:xfrm>
          <a:prstGeom prst="rect">
            <a:avLst/>
          </a:prstGeom>
        </p:spPr>
      </p:pic>
    </p:spTree>
    <p:extLst>
      <p:ext uri="{BB962C8B-B14F-4D97-AF65-F5344CB8AC3E}">
        <p14:creationId xmlns:p14="http://schemas.microsoft.com/office/powerpoint/2010/main" val="409173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8C45C-7811-A142-887A-3A3E179EF3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1329204" y="0"/>
            <a:ext cx="14977872" cy="9985248"/>
          </a:xfrm>
          <a:prstGeom prst="rect">
            <a:avLst/>
          </a:prstGeom>
        </p:spPr>
      </p:pic>
      <p:sp>
        <p:nvSpPr>
          <p:cNvPr id="5" name="Textfeld 4">
            <a:extLst>
              <a:ext uri="{FF2B5EF4-FFF2-40B4-BE49-F238E27FC236}">
                <a16:creationId xmlns:a16="http://schemas.microsoft.com/office/drawing/2014/main" id="{8B2D585C-CB91-D74B-B445-C321CD47666D}"/>
              </a:ext>
            </a:extLst>
          </p:cNvPr>
          <p:cNvSpPr txBox="1"/>
          <p:nvPr/>
        </p:nvSpPr>
        <p:spPr>
          <a:xfrm>
            <a:off x="0" y="1562258"/>
            <a:ext cx="12319464" cy="3231654"/>
          </a:xfrm>
          <a:prstGeom prst="rect">
            <a:avLst/>
          </a:prstGeom>
          <a:noFill/>
        </p:spPr>
        <p:txBody>
          <a:bodyPr wrap="square" rtlCol="0">
            <a:spAutoFit/>
          </a:bodyPr>
          <a:lstStyle/>
          <a:p>
            <a:pPr algn="ctr"/>
            <a:r>
              <a:rPr lang="de-DE" sz="6800" b="1" dirty="0">
                <a:solidFill>
                  <a:schemeClr val="bg1"/>
                </a:solidFill>
                <a:latin typeface="Lato" panose="020F0502020204030203" pitchFamily="34" charset="0"/>
                <a:ea typeface="Lato" panose="020F0502020204030203" pitchFamily="34" charset="0"/>
                <a:cs typeface="Lato" panose="020F0502020204030203" pitchFamily="34" charset="0"/>
              </a:rPr>
              <a:t>ICH ARBEITE AN EINEM GROSSEN WERK UND ICH KANN NICHT KOMMEN.</a:t>
            </a:r>
          </a:p>
        </p:txBody>
      </p:sp>
    </p:spTree>
    <p:extLst>
      <p:ext uri="{BB962C8B-B14F-4D97-AF65-F5344CB8AC3E}">
        <p14:creationId xmlns:p14="http://schemas.microsoft.com/office/powerpoint/2010/main" val="1360168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Breitbild</PresentationFormat>
  <Paragraphs>39</Paragraphs>
  <Slides>18</Slides>
  <Notes>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Lukas Herbst</dc:creator>
  <cp:lastModifiedBy>Lukas Herbst</cp:lastModifiedBy>
  <cp:revision>105</cp:revision>
  <dcterms:created xsi:type="dcterms:W3CDTF">2019-02-08T19:21:52Z</dcterms:created>
  <dcterms:modified xsi:type="dcterms:W3CDTF">2020-07-29T08:31:07Z</dcterms:modified>
</cp:coreProperties>
</file>