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12FB9-69DC-4ABE-B3AF-A1E9FEDF7555}" type="datetimeFigureOut">
              <a:rPr lang="de-DE" smtClean="0"/>
              <a:t>29.07.2020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473F-C5F2-47F7-8CAF-98A2B839B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68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12FB9-69DC-4ABE-B3AF-A1E9FEDF7555}" type="datetimeFigureOut">
              <a:rPr lang="de-DE" smtClean="0"/>
              <a:t>29.07.2020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473F-C5F2-47F7-8CAF-98A2B839B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22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12FB9-69DC-4ABE-B3AF-A1E9FEDF7555}" type="datetimeFigureOut">
              <a:rPr lang="de-DE" smtClean="0"/>
              <a:t>29.07.2020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473F-C5F2-47F7-8CAF-98A2B839B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30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12FB9-69DC-4ABE-B3AF-A1E9FEDF7555}" type="datetimeFigureOut">
              <a:rPr lang="de-DE" smtClean="0"/>
              <a:t>29.07.2020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473F-C5F2-47F7-8CAF-98A2B839B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297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12FB9-69DC-4ABE-B3AF-A1E9FEDF7555}" type="datetimeFigureOut">
              <a:rPr lang="de-DE" smtClean="0"/>
              <a:t>29.07.2020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473F-C5F2-47F7-8CAF-98A2B839B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11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12FB9-69DC-4ABE-B3AF-A1E9FEDF7555}" type="datetimeFigureOut">
              <a:rPr lang="de-DE" smtClean="0"/>
              <a:t>29.07.2020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473F-C5F2-47F7-8CAF-98A2B839B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9480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12FB9-69DC-4ABE-B3AF-A1E9FEDF7555}" type="datetimeFigureOut">
              <a:rPr lang="de-DE" smtClean="0"/>
              <a:t>29.07.2020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473F-C5F2-47F7-8CAF-98A2B839B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549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12FB9-69DC-4ABE-B3AF-A1E9FEDF7555}" type="datetimeFigureOut">
              <a:rPr lang="de-DE" smtClean="0"/>
              <a:t>29.07.2020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473F-C5F2-47F7-8CAF-98A2B839B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18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12FB9-69DC-4ABE-B3AF-A1E9FEDF7555}" type="datetimeFigureOut">
              <a:rPr lang="de-DE" smtClean="0"/>
              <a:t>29.07.2020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473F-C5F2-47F7-8CAF-98A2B839B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17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12FB9-69DC-4ABE-B3AF-A1E9FEDF7555}" type="datetimeFigureOut">
              <a:rPr lang="de-DE" smtClean="0"/>
              <a:t>29.07.2020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473F-C5F2-47F7-8CAF-98A2B839B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678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12FB9-69DC-4ABE-B3AF-A1E9FEDF7555}" type="datetimeFigureOut">
              <a:rPr lang="de-DE" smtClean="0"/>
              <a:t>29.07.2020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473F-C5F2-47F7-8CAF-98A2B839B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12FB9-69DC-4ABE-B3AF-A1E9FEDF7555}" type="datetimeFigureOut">
              <a:rPr lang="de-DE" smtClean="0"/>
              <a:t>29.07.2020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1473F-C5F2-47F7-8CAF-98A2B839B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14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95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51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35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9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5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90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05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7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92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2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11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96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18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04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38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8593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Lukas Herbst</dc:creator>
  <cp:lastModifiedBy>Lukas Herbst</cp:lastModifiedBy>
  <cp:revision>4</cp:revision>
  <dcterms:created xsi:type="dcterms:W3CDTF">2018-05-30T07:12:20Z</dcterms:created>
  <dcterms:modified xsi:type="dcterms:W3CDTF">2020-07-29T08:55:44Z</dcterms:modified>
</cp:coreProperties>
</file>